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26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95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366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2481" y="635107"/>
            <a:ext cx="7784640" cy="11218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1640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01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02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52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847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99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2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97CCFE-289A-42C4-90DC-792C47693856}" type="slidenum">
              <a:rPr lang="it-IT" smtClean="0">
                <a:solidFill>
                  <a:srgbClr val="637052"/>
                </a:solidFill>
              </a:rPr>
              <a:pPr/>
              <a:t>‹N›</a:t>
            </a:fld>
            <a:endParaRPr lang="it-IT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8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D87F9-8F15-43F8-95A7-3EA1EE2AAE8C}" type="datetimeFigureOut">
              <a:rPr lang="it-IT" smtClean="0"/>
              <a:pPr/>
              <a:t>15/10/2020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CCFE-289A-42C4-90DC-792C4769385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71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fld id="{8EBD87F9-8F15-43F8-95A7-3EA1EE2AAE8C}" type="datetimeFigureOut">
              <a:rPr lang="it-IT" smtClean="0"/>
              <a:pPr defTabSz="457200"/>
              <a:t>15/10/2020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/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/>
            <a:fld id="{9F97CCFE-289A-42C4-90DC-792C47693856}" type="slidenum">
              <a:rPr lang="it-IT" smtClean="0"/>
              <a:pPr defTabSz="45720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61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sspartu@coopcomin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asspartu@coopcomin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it-IT" sz="3000" b="1" dirty="0">
                <a:solidFill>
                  <a:srgbClr val="151082"/>
                </a:solidFill>
                <a:effectLst/>
                <a:latin typeface="Bookman Old Style" panose="02050604050505020204" pitchFamily="18" charset="0"/>
              </a:rPr>
              <a:t>Cooperativa </a:t>
            </a:r>
            <a:r>
              <a:rPr lang="it-IT" sz="3000" b="1" dirty="0" err="1">
                <a:solidFill>
                  <a:srgbClr val="151082"/>
                </a:solidFill>
                <a:latin typeface="Bookman Old Style" panose="02050604050505020204" pitchFamily="18" charset="0"/>
              </a:rPr>
              <a:t>C</a:t>
            </a:r>
            <a:r>
              <a:rPr lang="it-IT" sz="3000" b="1" dirty="0" err="1">
                <a:solidFill>
                  <a:srgbClr val="151082"/>
                </a:solidFill>
                <a:effectLst/>
                <a:latin typeface="Bookman Old Style" panose="02050604050505020204" pitchFamily="18" charset="0"/>
              </a:rPr>
              <a:t>omin</a:t>
            </a:r>
            <a:endParaRPr lang="it-IT" sz="3000" b="1" dirty="0">
              <a:solidFill>
                <a:srgbClr val="151082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PASSPARTU</a:t>
            </a: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</a:rPr>
              <a:t>’: servizio di orientamento, </a:t>
            </a:r>
            <a:r>
              <a:rPr lang="it-IT" sz="24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rimotivazione</a:t>
            </a: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it-IT" sz="24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counselling</a:t>
            </a: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</a:rPr>
              <a:t> e attività di prevenzione nelle scuole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</a:rPr>
              <a:t>     </a:t>
            </a:r>
            <a:r>
              <a:rPr lang="it-IT" sz="2400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tel</a:t>
            </a: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</a:rPr>
              <a:t> 349-5071213 </a:t>
            </a: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  <a:hlinkClick r:id="rId2"/>
              </a:rPr>
              <a:t>passpartu@coopcomin.it</a:t>
            </a:r>
            <a:endParaRPr lang="it-IT" sz="24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it-IT" sz="2400" dirty="0">
                <a:solidFill>
                  <a:schemeClr val="tx1"/>
                </a:solidFill>
                <a:latin typeface="Bookman Old Style" panose="02050604050505020204" pitchFamily="18" charset="0"/>
              </a:rPr>
              <a:t>     Via Fonseca Pimentel, 5</a:t>
            </a:r>
          </a:p>
          <a:p>
            <a:pPr marL="0" indent="0">
              <a:lnSpc>
                <a:spcPct val="150000"/>
              </a:lnSpc>
              <a:buNone/>
            </a:pPr>
            <a:endParaRPr lang="it-IT" sz="24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363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Lo sportello d’ascolto: 2 azioni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it-IT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800" dirty="0" smtClean="0"/>
              <a:t>Sostegno psicologico: rivolto a tutti i ragazzi che hanno avuto l’autorizzazione dai genitori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800" dirty="0" smtClean="0"/>
              <a:t>Orientamento per la scelta della scuola secondaria di secondo grado, rivolto agli alunni di terza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8964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Come accedere: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L’alunno mette un biglietto con </a:t>
            </a:r>
            <a:r>
              <a:rPr lang="it-IT" b="1" dirty="0" smtClean="0"/>
              <a:t>nome</a:t>
            </a:r>
            <a:r>
              <a:rPr lang="it-IT" dirty="0" smtClean="0"/>
              <a:t>, </a:t>
            </a:r>
            <a:r>
              <a:rPr lang="it-IT" b="1" dirty="0" smtClean="0"/>
              <a:t>cognome</a:t>
            </a:r>
            <a:r>
              <a:rPr lang="it-IT" dirty="0" smtClean="0"/>
              <a:t>, </a:t>
            </a:r>
            <a:r>
              <a:rPr lang="it-IT" b="1" dirty="0" smtClean="0"/>
              <a:t>classe</a:t>
            </a:r>
            <a:r>
              <a:rPr lang="it-IT" dirty="0" smtClean="0"/>
              <a:t> e indirizzo </a:t>
            </a:r>
            <a:r>
              <a:rPr lang="it-IT" b="1" dirty="0" smtClean="0"/>
              <a:t>mail </a:t>
            </a:r>
            <a:r>
              <a:rPr lang="it-IT" dirty="0" smtClean="0"/>
              <a:t>nella scatola che trova al piano, accanto ai commessi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Se richiede il servizio di </a:t>
            </a:r>
            <a:r>
              <a:rPr lang="it-IT" b="1" dirty="0" smtClean="0"/>
              <a:t>orientamento</a:t>
            </a:r>
            <a:r>
              <a:rPr lang="it-IT" dirty="0" smtClean="0"/>
              <a:t> lo deve specificare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Le psicologhe raccolgono la richiesta e scrivono via mail all’alunno per fissare un appuntamento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Il giorno dell’appuntamento il ragazzo va in autonomia in biblioteca dove ci sarà la psicologa ad aspettarlo</a:t>
            </a:r>
          </a:p>
          <a:p>
            <a:pPr marL="457200" indent="-457200" algn="just">
              <a:buFont typeface="+mj-lt"/>
              <a:buAutoNum type="arabicPeriod"/>
            </a:pPr>
            <a:endParaRPr lang="it-IT" dirty="0"/>
          </a:p>
          <a:p>
            <a:pPr marL="0" indent="0" algn="just">
              <a:buNone/>
            </a:pPr>
            <a:r>
              <a:rPr lang="it-IT" b="1" dirty="0" smtClean="0"/>
              <a:t>N.B. la mail può essere lo strumento per comunicare con le psicologhe per avvisare di un’assenza,  per fissare un nuovo appuntamento o per qualsiasi altro bisogno organizzativo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4053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Ruolo dei docenti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 smtClean="0"/>
              <a:t>A inizio attività </a:t>
            </a:r>
            <a:r>
              <a:rPr lang="it-IT" b="1" dirty="0" smtClean="0"/>
              <a:t>promuovere</a:t>
            </a:r>
            <a:r>
              <a:rPr lang="it-IT" dirty="0" smtClean="0"/>
              <a:t> lo sportello e </a:t>
            </a:r>
            <a:r>
              <a:rPr lang="it-IT" b="1" dirty="0" smtClean="0"/>
              <a:t>informare</a:t>
            </a:r>
            <a:r>
              <a:rPr lang="it-IT" dirty="0" smtClean="0"/>
              <a:t> gli alunni delle modalità organizzative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Durante l’anno possono </a:t>
            </a:r>
            <a:r>
              <a:rPr lang="it-IT" b="1" dirty="0" smtClean="0"/>
              <a:t>suggerire</a:t>
            </a:r>
            <a:r>
              <a:rPr lang="it-IT" dirty="0" smtClean="0"/>
              <a:t> ad un alunno di accedere al servizio, ma mai obbligare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In caso di necessità possono usare la mail per confrontarsi con le psicologhe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193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 i genitori?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Lo sportello a scuola è uno spazio dedicato ai ragazzi. I genitori potranno essere coinvolti dalle psicologhe qualora lo ritenessero utile e/o </a:t>
            </a:r>
            <a:r>
              <a:rPr lang="it-IT" dirty="0" smtClean="0"/>
              <a:t>necessari</a:t>
            </a:r>
          </a:p>
          <a:p>
            <a:endParaRPr lang="it-IT" dirty="0"/>
          </a:p>
          <a:p>
            <a:r>
              <a:rPr lang="it-IT" dirty="0" smtClean="0"/>
              <a:t>Se doveste intercettare dei bisogni potete proporre ai genitori di rivolgersi al servizio </a:t>
            </a:r>
            <a:r>
              <a:rPr lang="it-IT" dirty="0" err="1" smtClean="0"/>
              <a:t>Passpartù</a:t>
            </a:r>
            <a:r>
              <a:rPr lang="it-IT" dirty="0" smtClean="0"/>
              <a:t>, dove saranno accolti e ascoltati.</a:t>
            </a:r>
          </a:p>
          <a:p>
            <a:endParaRPr lang="it-IT" dirty="0"/>
          </a:p>
          <a:p>
            <a:r>
              <a:rPr lang="it-IT" b="1" dirty="0" err="1"/>
              <a:t>tel</a:t>
            </a:r>
            <a:r>
              <a:rPr lang="it-IT" b="1" dirty="0"/>
              <a:t> 349-5071213 </a:t>
            </a:r>
            <a:r>
              <a:rPr lang="it-IT" b="1" dirty="0">
                <a:hlinkClick r:id="rId2"/>
              </a:rPr>
              <a:t>passpartu@coopcomin.it</a:t>
            </a:r>
            <a:endParaRPr lang="it-IT" b="1" dirty="0"/>
          </a:p>
          <a:p>
            <a:r>
              <a:rPr lang="it-IT" b="1" dirty="0"/>
              <a:t>     Via Fonseca Pimentel, 5</a:t>
            </a:r>
          </a:p>
          <a:p>
            <a:endParaRPr lang="it-IT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84650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260</Words>
  <Application>Microsoft Office PowerPoint</Application>
  <PresentationFormat>Presentazione su schermo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Bookman Old Style</vt:lpstr>
      <vt:lpstr>Calibri</vt:lpstr>
      <vt:lpstr>Calibri Light</vt:lpstr>
      <vt:lpstr>Retrospettivo</vt:lpstr>
      <vt:lpstr>Cooperativa Comin</vt:lpstr>
      <vt:lpstr>Lo sportello d’ascolto: 2 azioni</vt:lpstr>
      <vt:lpstr>Come accedere: </vt:lpstr>
      <vt:lpstr>Ruolo dei docenti</vt:lpstr>
      <vt:lpstr>E i genitori?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Cooperativa Comin</dc:title>
  <dc:creator>PASSPARTU'</dc:creator>
  <cp:lastModifiedBy>Alessandro Belotti</cp:lastModifiedBy>
  <cp:revision>2</cp:revision>
  <dcterms:created xsi:type="dcterms:W3CDTF">2020-10-13T12:29:11Z</dcterms:created>
  <dcterms:modified xsi:type="dcterms:W3CDTF">2020-10-15T15:24:46Z</dcterms:modified>
</cp:coreProperties>
</file>