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" roundtripDataSignature="AMtx7mhC2VhKIcoaahjlYGUBqXqIHCrD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636" y="-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5" name="Google Shape;2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nomecognome@gmail.co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61000"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subTitle" idx="1"/>
          </p:nvPr>
        </p:nvSpPr>
        <p:spPr>
          <a:xfrm>
            <a:off x="1452375" y="3624143"/>
            <a:ext cx="9144000" cy="7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BD6EE"/>
              </a:buClr>
              <a:buSzPts val="2400"/>
              <a:buNone/>
            </a:pPr>
            <a:r>
              <a:rPr lang="it-IT" b="1">
                <a:solidFill>
                  <a:srgbClr val="FFFFFF"/>
                </a:solidFill>
                <a:latin typeface="MS Gothic"/>
                <a:ea typeface="MS Gothic"/>
                <a:cs typeface="MS Gothic"/>
                <a:sym typeface="MS Gothic"/>
              </a:rPr>
              <a:t>« Non lasciate ogni speranza voi ch’entrate..»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4409291" y="2700743"/>
            <a:ext cx="3868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5400" b="1" i="0" u="none" strike="noStrike" cap="none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DDI in pillole</a:t>
            </a:r>
            <a:endParaRPr/>
          </a:p>
        </p:txBody>
      </p:sp>
      <p:sp>
        <p:nvSpPr>
          <p:cNvPr id="86" name="Google Shape;86;p1"/>
          <p:cNvSpPr/>
          <p:nvPr/>
        </p:nvSpPr>
        <p:spPr>
          <a:xfrm>
            <a:off x="-1069402" y="89514"/>
            <a:ext cx="542969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000" b="1" i="0" u="none" strike="noStrike" cap="none">
                <a:solidFill>
                  <a:schemeClr val="dk2"/>
                </a:solidFill>
                <a:latin typeface="MS Gothic"/>
                <a:ea typeface="MS Gothic"/>
                <a:cs typeface="MS Gothic"/>
                <a:sym typeface="MS Gothic"/>
              </a:rPr>
              <a:t>ICS Paolo e Larissa PINI</a:t>
            </a:r>
            <a:endParaRPr sz="2000" b="1" i="0" u="none" strike="noStrike" cap="none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4000"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451358" y="896991"/>
            <a:ext cx="4047000" cy="36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 i="0" u="none" strike="noStrike" cap="none">
                <a:solidFill>
                  <a:srgbClr val="C00000"/>
                </a:solidFill>
                <a:latin typeface="MS Gothic"/>
                <a:ea typeface="MS Gothic"/>
                <a:cs typeface="MS Gothic"/>
                <a:sym typeface="MS Gothic"/>
              </a:rPr>
              <a:t>Cos’è la DDI?   </a:t>
            </a:r>
            <a:r>
              <a:rPr lang="it-IT" sz="2400" b="1" i="0" u="none" strike="noStrike" cap="none">
                <a:solidFill>
                  <a:srgbClr val="FFD966"/>
                </a:solidFill>
                <a:latin typeface="MS Gothic"/>
                <a:ea typeface="MS Gothic"/>
                <a:cs typeface="MS Gothic"/>
                <a:sym typeface="MS Gothic"/>
              </a:rPr>
              <a:t>Significa didattica digitale integrata, la vecchia DAD.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F5496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C00000"/>
                </a:solidFill>
                <a:latin typeface="MS Gothic"/>
                <a:ea typeface="MS Gothic"/>
                <a:cs typeface="MS Gothic"/>
                <a:sym typeface="MS Gothic"/>
              </a:rPr>
              <a:t>Quando la utilizzeremo? </a:t>
            </a:r>
            <a:r>
              <a:rPr lang="it-IT" sz="2400" b="1">
                <a:solidFill>
                  <a:srgbClr val="FFD966"/>
                </a:solidFill>
                <a:latin typeface="MS Gothic"/>
                <a:ea typeface="MS Gothic"/>
                <a:cs typeface="MS Gothic"/>
                <a:sym typeface="MS Gothic"/>
              </a:rPr>
              <a:t>In caso di periodi di lock down o quarantena.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D966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 txBox="1"/>
          <p:nvPr/>
        </p:nvSpPr>
        <p:spPr>
          <a:xfrm>
            <a:off x="7932675" y="40825"/>
            <a:ext cx="3547500" cy="3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C0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F5496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C00000"/>
                </a:solidFill>
                <a:latin typeface="MS Gothic"/>
                <a:ea typeface="MS Gothic"/>
                <a:cs typeface="MS Gothic"/>
                <a:sym typeface="MS Gothic"/>
              </a:rPr>
              <a:t>Dove? </a:t>
            </a:r>
            <a:r>
              <a:rPr lang="it-IT" sz="2400" b="1">
                <a:solidFill>
                  <a:srgbClr val="FFD966"/>
                </a:solidFill>
                <a:latin typeface="MS Gothic"/>
                <a:ea typeface="MS Gothic"/>
                <a:cs typeface="MS Gothic"/>
                <a:sym typeface="MS Gothic"/>
              </a:rPr>
              <a:t>In una classe virtuale:            « google classroom »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2F5496"/>
              </a:solidFill>
              <a:latin typeface="MS Gothic"/>
              <a:ea typeface="MS Gothic"/>
              <a:cs typeface="MS Gothic"/>
              <a:sym typeface="MS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C00000"/>
                </a:solidFill>
                <a:latin typeface="MS Gothic"/>
                <a:ea typeface="MS Gothic"/>
                <a:cs typeface="MS Gothic"/>
                <a:sym typeface="MS Gothic"/>
              </a:rPr>
              <a:t>Cosa cambia rispetto all’anno precedente? </a:t>
            </a:r>
            <a:r>
              <a:rPr lang="it-IT" sz="2400" b="1">
                <a:solidFill>
                  <a:srgbClr val="FFD966"/>
                </a:solidFill>
                <a:latin typeface="MS Gothic"/>
                <a:ea typeface="MS Gothic"/>
                <a:cs typeface="MS Gothic"/>
                <a:sym typeface="MS Gothic"/>
              </a:rPr>
              <a:t>La scuola si è organizzata con un piano</a:t>
            </a:r>
            <a:r>
              <a:rPr lang="it-IT" sz="24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4433250" y="97975"/>
            <a:ext cx="30453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it-IT" sz="2400" b="1">
                <a:solidFill>
                  <a:srgbClr val="C00000"/>
                </a:solidFill>
                <a:latin typeface="MS Gothic"/>
                <a:ea typeface="MS Gothic"/>
                <a:cs typeface="MS Gothic"/>
                <a:sym typeface="MS Gothic"/>
              </a:rPr>
              <a:t>Cosa faremo in DDI?  </a:t>
            </a:r>
            <a:r>
              <a:rPr lang="it-IT" sz="2400" b="1">
                <a:solidFill>
                  <a:srgbClr val="FFD966"/>
                </a:solidFill>
                <a:latin typeface="MS Gothic"/>
                <a:ea typeface="MS Gothic"/>
                <a:cs typeface="MS Gothic"/>
                <a:sym typeface="MS Gothic"/>
              </a:rPr>
              <a:t>Lezione online 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74000"/>
          </a:blip>
          <a:stretch>
            <a:fillRect/>
          </a:stretch>
        </a:blip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839788" y="4657805"/>
            <a:ext cx="10234612" cy="1356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220"/>
              <a:buNone/>
            </a:pPr>
            <a:r>
              <a:rPr lang="it-IT" sz="2220" b="1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rPr>
              <a:t>Come si partecipa alle lezioni?</a:t>
            </a:r>
            <a:r>
              <a:rPr lang="it-IT" sz="2220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rPr>
              <a:t> I</a:t>
            </a:r>
            <a:r>
              <a:rPr lang="it-IT" sz="2220">
                <a:latin typeface="MS Gothic"/>
                <a:ea typeface="MS Gothic"/>
                <a:cs typeface="MS Gothic"/>
                <a:sym typeface="MS Gothic"/>
              </a:rPr>
              <a:t> tuoi insegnanti ti forniranno per tempo le istruzioni e i link per accedere.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220"/>
              <a:buNone/>
            </a:pPr>
            <a:r>
              <a:rPr lang="it-IT" sz="2220" b="1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rPr>
              <a:t>Quando?</a:t>
            </a:r>
            <a:r>
              <a:rPr lang="it-IT" sz="2220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rPr>
              <a:t> </a:t>
            </a:r>
            <a:r>
              <a:rPr lang="it-IT" sz="2220">
                <a:latin typeface="MS Gothic"/>
                <a:ea typeface="MS Gothic"/>
                <a:cs typeface="MS Gothic"/>
                <a:sym typeface="MS Gothic"/>
              </a:rPr>
              <a:t>Avrai un orario ridotto, ma dovrai rispettarlo rigorosamente!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80"/>
              <a:buNone/>
            </a:pPr>
            <a:endParaRPr sz="1480"/>
          </a:p>
        </p:txBody>
      </p:sp>
      <p:sp>
        <p:nvSpPr>
          <p:cNvPr id="99" name="Google Shape;99;p3"/>
          <p:cNvSpPr txBox="1"/>
          <p:nvPr/>
        </p:nvSpPr>
        <p:spPr>
          <a:xfrm>
            <a:off x="839788" y="1092200"/>
            <a:ext cx="10471679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rPr>
              <a:t>Cosa ti serve? </a:t>
            </a:r>
            <a:r>
              <a:rPr lang="it-IT" sz="240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Un Pc o un tablet e una connessione.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400" b="1">
                <a:solidFill>
                  <a:srgbClr val="FF0000"/>
                </a:solidFill>
                <a:latin typeface="MS Gothic"/>
                <a:ea typeface="MS Gothic"/>
                <a:cs typeface="MS Gothic"/>
                <a:sym typeface="MS Gothic"/>
              </a:rPr>
              <a:t>E poi? </a:t>
            </a:r>
            <a:r>
              <a:rPr lang="it-IT" sz="240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Un account personale gmail esempio: </a:t>
            </a:r>
            <a:r>
              <a:rPr lang="it-IT" sz="2400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nomecognome@gmail.com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5882"/>
          </a:srgbClr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it-IT"/>
              <a:t>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/>
          </a:p>
        </p:txBody>
      </p:sp>
      <p:pic>
        <p:nvPicPr>
          <p:cNvPr id="105" name="Google Shape;105;p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478" r="2477"/>
          <a:stretch/>
        </p:blipFill>
        <p:spPr>
          <a:xfrm>
            <a:off x="3182516" y="532240"/>
            <a:ext cx="5395217" cy="4260112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4"/>
          <p:cNvSpPr txBox="1"/>
          <p:nvPr/>
        </p:nvSpPr>
        <p:spPr>
          <a:xfrm>
            <a:off x="666686" y="1183757"/>
            <a:ext cx="2189343" cy="2246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C00000"/>
                </a:solidFill>
                <a:latin typeface="MS Gothic"/>
                <a:ea typeface="MS Gothic"/>
                <a:cs typeface="MS Gothic"/>
                <a:sym typeface="MS Gothic"/>
              </a:rPr>
              <a:t>Ci sono delle regole anche nella DDI ?</a:t>
            </a:r>
            <a:endParaRPr/>
          </a:p>
        </p:txBody>
      </p:sp>
      <p:sp>
        <p:nvSpPr>
          <p:cNvPr id="107" name="Google Shape;107;p4"/>
          <p:cNvSpPr txBox="1"/>
          <p:nvPr/>
        </p:nvSpPr>
        <p:spPr>
          <a:xfrm>
            <a:off x="9234794" y="3055253"/>
            <a:ext cx="183588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>
                <a:solidFill>
                  <a:srgbClr val="1F3864"/>
                </a:solidFill>
                <a:latin typeface="MS Gothic"/>
                <a:ea typeface="MS Gothic"/>
                <a:cs typeface="MS Gothic"/>
                <a:sym typeface="MS Gothic"/>
              </a:rPr>
              <a:t>Certo come in ogni comunità!</a:t>
            </a:r>
            <a:endParaRPr/>
          </a:p>
        </p:txBody>
      </p:sp>
      <p:sp>
        <p:nvSpPr>
          <p:cNvPr id="108" name="Google Shape;108;p4"/>
          <p:cNvSpPr txBox="1"/>
          <p:nvPr/>
        </p:nvSpPr>
        <p:spPr>
          <a:xfrm>
            <a:off x="475861" y="5488363"/>
            <a:ext cx="11485983" cy="52322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2800" i="1">
                <a:solidFill>
                  <a:schemeClr val="lt1"/>
                </a:solidFill>
                <a:latin typeface="MS Gothic"/>
                <a:ea typeface="MS Gothic"/>
                <a:cs typeface="MS Gothic"/>
                <a:sym typeface="MS Gothic"/>
              </a:rPr>
              <a:t>Leggi insieme ai tuoi genitori le regole del nostro piano DDI 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161</Words>
  <Application>Microsoft Office PowerPoint</Application>
  <PresentationFormat>Personalizzato</PresentationFormat>
  <Paragraphs>20</Paragraphs>
  <Slides>4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alessandra pascazio</dc:creator>
  <cp:lastModifiedBy>Utente</cp:lastModifiedBy>
  <cp:revision>1</cp:revision>
  <dcterms:created xsi:type="dcterms:W3CDTF">2020-10-01T14:18:11Z</dcterms:created>
  <dcterms:modified xsi:type="dcterms:W3CDTF">2020-11-17T08:37:48Z</dcterms:modified>
</cp:coreProperties>
</file>